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496C-4A6C-40F9-883C-D58C5C224DEA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3F6DE-94EA-45B7-A7AC-030A3C8411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147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496C-4A6C-40F9-883C-D58C5C224DEA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3F6DE-94EA-45B7-A7AC-030A3C8411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381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496C-4A6C-40F9-883C-D58C5C224DEA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3F6DE-94EA-45B7-A7AC-030A3C8411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249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496C-4A6C-40F9-883C-D58C5C224DEA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3F6DE-94EA-45B7-A7AC-030A3C8411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860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496C-4A6C-40F9-883C-D58C5C224DEA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3F6DE-94EA-45B7-A7AC-030A3C8411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9266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496C-4A6C-40F9-883C-D58C5C224DEA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3F6DE-94EA-45B7-A7AC-030A3C8411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931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496C-4A6C-40F9-883C-D58C5C224DEA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3F6DE-94EA-45B7-A7AC-030A3C8411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194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496C-4A6C-40F9-883C-D58C5C224DEA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3F6DE-94EA-45B7-A7AC-030A3C8411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8775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496C-4A6C-40F9-883C-D58C5C224DEA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3F6DE-94EA-45B7-A7AC-030A3C8411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84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496C-4A6C-40F9-883C-D58C5C224DEA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3F6DE-94EA-45B7-A7AC-030A3C8411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234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496C-4A6C-40F9-883C-D58C5C224DEA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3F6DE-94EA-45B7-A7AC-030A3C8411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5056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5496C-4A6C-40F9-883C-D58C5C224DEA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3F6DE-94EA-45B7-A7AC-030A3C8411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743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77066" y="257986"/>
            <a:ext cx="1408468" cy="6229762"/>
            <a:chOff x="1296811" y="-1820157"/>
            <a:chExt cx="2228850" cy="9858375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296811" y="-1820157"/>
              <a:ext cx="2209800" cy="5915025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96811" y="4094868"/>
              <a:ext cx="2228850" cy="3943350"/>
            </a:xfrm>
            <a:prstGeom prst="rect">
              <a:avLst/>
            </a:prstGeom>
          </p:spPr>
        </p:pic>
      </p:grpSp>
      <p:grpSp>
        <p:nvGrpSpPr>
          <p:cNvPr id="13" name="Group 12"/>
          <p:cNvGrpSpPr/>
          <p:nvPr/>
        </p:nvGrpSpPr>
        <p:grpSpPr>
          <a:xfrm>
            <a:off x="6858001" y="508000"/>
            <a:ext cx="2846143" cy="5981700"/>
            <a:chOff x="2716212" y="62523"/>
            <a:chExt cx="5057775" cy="11125200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716212" y="62523"/>
              <a:ext cx="5057775" cy="5572125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720974" y="5634648"/>
              <a:ext cx="5048250" cy="5553075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/>
        </p:nvGrpSpPr>
        <p:grpSpPr>
          <a:xfrm>
            <a:off x="1698400" y="1861050"/>
            <a:ext cx="5044056" cy="4806449"/>
            <a:chOff x="875281" y="0"/>
            <a:chExt cx="7077075" cy="6743700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75281" y="0"/>
              <a:ext cx="7077075" cy="5629275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75281" y="5629275"/>
              <a:ext cx="1181100" cy="1114425"/>
            </a:xfrm>
            <a:prstGeom prst="rect">
              <a:avLst/>
            </a:prstGeom>
          </p:spPr>
        </p:pic>
      </p:grpSp>
      <p:pic>
        <p:nvPicPr>
          <p:cNvPr id="18" name="Picture 1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689041" y="257986"/>
            <a:ext cx="1727259" cy="138321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6373" y="683379"/>
            <a:ext cx="1757647" cy="957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985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Repton Manor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M Lynn</dc:creator>
  <cp:lastModifiedBy>Mrs J Chambers</cp:lastModifiedBy>
  <cp:revision>3</cp:revision>
  <dcterms:created xsi:type="dcterms:W3CDTF">2022-09-20T15:06:05Z</dcterms:created>
  <dcterms:modified xsi:type="dcterms:W3CDTF">2022-10-09T20:42:58Z</dcterms:modified>
</cp:coreProperties>
</file>